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3716000" cy="21678900"/>
  <p:notesSz cx="6858000" cy="9144000"/>
  <p:defaultTextStyle>
    <a:defPPr>
      <a:defRPr lang="pt-PT"/>
    </a:defPPr>
    <a:lvl1pPr marL="0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1pPr>
    <a:lvl2pPr marL="977219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2pPr>
    <a:lvl3pPr marL="1954439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3pPr>
    <a:lvl4pPr marL="2931658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4pPr>
    <a:lvl5pPr marL="3908877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5pPr>
    <a:lvl6pPr marL="4886096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6pPr>
    <a:lvl7pPr marL="5863316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7pPr>
    <a:lvl8pPr marL="6840535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8pPr>
    <a:lvl9pPr marL="7817754" algn="l" defTabSz="1954439" rtl="0" eaLnBrk="1" latinLnBrk="0" hangingPunct="1">
      <a:defRPr sz="38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28" userDrawn="1">
          <p15:clr>
            <a:srgbClr val="A4A3A4"/>
          </p15:clr>
        </p15:guide>
        <p15:guide id="2" pos="4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1840F-A68C-42FA-A711-DC39E43A7A71}" v="8" dt="2021-07-21T19:22:28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94595" autoAdjust="0"/>
  </p:normalViewPr>
  <p:slideViewPr>
    <p:cSldViewPr>
      <p:cViewPr>
        <p:scale>
          <a:sx n="70" d="100"/>
          <a:sy n="70" d="100"/>
        </p:scale>
        <p:origin x="854" y="-3970"/>
      </p:cViewPr>
      <p:guideLst>
        <p:guide orient="horz" pos="6828"/>
        <p:guide pos="43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Freitas" userId="f5575d70-9f70-4694-96bf-f446cff825e7" providerId="ADAL" clId="{F401840F-A68C-42FA-A711-DC39E43A7A71}"/>
    <pc:docChg chg="custSel modSld">
      <pc:chgData name="Cristina Freitas" userId="f5575d70-9f70-4694-96bf-f446cff825e7" providerId="ADAL" clId="{F401840F-A68C-42FA-A711-DC39E43A7A71}" dt="2021-07-21T19:22:41.998" v="49" actId="1076"/>
      <pc:docMkLst>
        <pc:docMk/>
      </pc:docMkLst>
      <pc:sldChg chg="addSp delSp modSp mod">
        <pc:chgData name="Cristina Freitas" userId="f5575d70-9f70-4694-96bf-f446cff825e7" providerId="ADAL" clId="{F401840F-A68C-42FA-A711-DC39E43A7A71}" dt="2021-07-21T19:22:41.998" v="49" actId="1076"/>
        <pc:sldMkLst>
          <pc:docMk/>
          <pc:sldMk cId="0" sldId="257"/>
        </pc:sldMkLst>
        <pc:spChg chg="del mod">
          <ac:chgData name="Cristina Freitas" userId="f5575d70-9f70-4694-96bf-f446cff825e7" providerId="ADAL" clId="{F401840F-A68C-42FA-A711-DC39E43A7A71}" dt="2021-07-21T19:18:52.572" v="2" actId="478"/>
          <ac:spMkLst>
            <pc:docMk/>
            <pc:sldMk cId="0" sldId="257"/>
            <ac:spMk id="19" creationId="{00000000-0000-0000-0000-000000000000}"/>
          </ac:spMkLst>
        </pc:spChg>
        <pc:spChg chg="mod">
          <ac:chgData name="Cristina Freitas" userId="f5575d70-9f70-4694-96bf-f446cff825e7" providerId="ADAL" clId="{F401840F-A68C-42FA-A711-DC39E43A7A71}" dt="2021-07-21T19:22:09.800" v="40" actId="14100"/>
          <ac:spMkLst>
            <pc:docMk/>
            <pc:sldMk cId="0" sldId="257"/>
            <ac:spMk id="26" creationId="{00000000-0000-0000-0000-000000000000}"/>
          </ac:spMkLst>
        </pc:spChg>
        <pc:spChg chg="mod">
          <ac:chgData name="Cristina Freitas" userId="f5575d70-9f70-4694-96bf-f446cff825e7" providerId="ADAL" clId="{F401840F-A68C-42FA-A711-DC39E43A7A71}" dt="2021-07-21T19:20:06.910" v="35" actId="20577"/>
          <ac:spMkLst>
            <pc:docMk/>
            <pc:sldMk cId="0" sldId="257"/>
            <ac:spMk id="27" creationId="{00000000-0000-0000-0000-000000000000}"/>
          </ac:spMkLst>
        </pc:spChg>
        <pc:spChg chg="del">
          <ac:chgData name="Cristina Freitas" userId="f5575d70-9f70-4694-96bf-f446cff825e7" providerId="ADAL" clId="{F401840F-A68C-42FA-A711-DC39E43A7A71}" dt="2021-07-21T19:21:04.490" v="37" actId="478"/>
          <ac:spMkLst>
            <pc:docMk/>
            <pc:sldMk cId="0" sldId="257"/>
            <ac:spMk id="30" creationId="{00000000-0000-0000-0000-000000000000}"/>
          </ac:spMkLst>
        </pc:spChg>
        <pc:picChg chg="add mod">
          <ac:chgData name="Cristina Freitas" userId="f5575d70-9f70-4694-96bf-f446cff825e7" providerId="ADAL" clId="{F401840F-A68C-42FA-A711-DC39E43A7A71}" dt="2021-07-21T19:19:33.865" v="12" actId="1076"/>
          <ac:picMkLst>
            <pc:docMk/>
            <pc:sldMk cId="0" sldId="257"/>
            <ac:picMk id="4" creationId="{E33788F4-D268-49E6-AC09-44FCB5DE6CAB}"/>
          </ac:picMkLst>
        </pc:picChg>
        <pc:picChg chg="add mod">
          <ac:chgData name="Cristina Freitas" userId="f5575d70-9f70-4694-96bf-f446cff825e7" providerId="ADAL" clId="{F401840F-A68C-42FA-A711-DC39E43A7A71}" dt="2021-07-21T19:22:41.998" v="49" actId="1076"/>
          <ac:picMkLst>
            <pc:docMk/>
            <pc:sldMk cId="0" sldId="257"/>
            <ac:picMk id="5" creationId="{E65544B7-A386-4741-8FD5-67E92847E8F4}"/>
          </ac:picMkLst>
        </pc:picChg>
        <pc:picChg chg="del">
          <ac:chgData name="Cristina Freitas" userId="f5575d70-9f70-4694-96bf-f446cff825e7" providerId="ADAL" clId="{F401840F-A68C-42FA-A711-DC39E43A7A71}" dt="2021-07-21T19:21:01.755" v="36" actId="478"/>
          <ac:picMkLst>
            <pc:docMk/>
            <pc:sldMk cId="0" sldId="257"/>
            <ac:picMk id="16" creationId="{00000000-0000-0000-0000-000000000000}"/>
          </ac:picMkLst>
        </pc:picChg>
        <pc:picChg chg="add del mod">
          <ac:chgData name="Cristina Freitas" userId="f5575d70-9f70-4694-96bf-f446cff825e7" providerId="ADAL" clId="{F401840F-A68C-42FA-A711-DC39E43A7A71}" dt="2021-07-21T19:22:02.918" v="39"/>
          <ac:picMkLst>
            <pc:docMk/>
            <pc:sldMk cId="0" sldId="257"/>
            <ac:picMk id="28" creationId="{CD744814-A2FB-44DD-A0F6-40F6B0047F29}"/>
          </ac:picMkLst>
        </pc:picChg>
        <pc:picChg chg="add del mod">
          <ac:chgData name="Cristina Freitas" userId="f5575d70-9f70-4694-96bf-f446cff825e7" providerId="ADAL" clId="{F401840F-A68C-42FA-A711-DC39E43A7A71}" dt="2021-07-21T19:22:20.852" v="44" actId="21"/>
          <ac:picMkLst>
            <pc:docMk/>
            <pc:sldMk cId="0" sldId="257"/>
            <ac:picMk id="35" creationId="{B7196A00-D632-4221-AF11-1D0790D1F5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700" y="6734515"/>
            <a:ext cx="11658600" cy="464691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7400" y="12284711"/>
            <a:ext cx="9601201" cy="55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772776" y="868167"/>
            <a:ext cx="3343276" cy="18497320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868167"/>
            <a:ext cx="9801226" cy="1849732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469" y="13930707"/>
            <a:ext cx="11658600" cy="4305672"/>
          </a:xfrm>
        </p:spPr>
        <p:txBody>
          <a:bodyPr anchor="t"/>
          <a:lstStyle>
            <a:lvl1pPr algn="l">
              <a:defRPr sz="7998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83469" y="9188444"/>
            <a:ext cx="11658600" cy="4742259"/>
          </a:xfrm>
        </p:spPr>
        <p:txBody>
          <a:bodyPr anchor="b"/>
          <a:lstStyle>
            <a:lvl1pPr marL="0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42950" y="5058417"/>
            <a:ext cx="6572250" cy="14307072"/>
          </a:xfrm>
        </p:spPr>
        <p:txBody>
          <a:bodyPr/>
          <a:lstStyle>
            <a:lvl1pPr>
              <a:defRPr sz="5599"/>
            </a:lvl1pPr>
            <a:lvl2pPr>
              <a:defRPr sz="4799"/>
            </a:lvl2pPr>
            <a:lvl3pPr>
              <a:defRPr sz="3999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7543801" y="5058417"/>
            <a:ext cx="6572250" cy="14307072"/>
          </a:xfrm>
        </p:spPr>
        <p:txBody>
          <a:bodyPr/>
          <a:lstStyle>
            <a:lvl1pPr>
              <a:defRPr sz="5599"/>
            </a:lvl1pPr>
            <a:lvl2pPr>
              <a:defRPr sz="4799"/>
            </a:lvl2pPr>
            <a:lvl3pPr>
              <a:defRPr sz="3999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868164"/>
            <a:ext cx="12344400" cy="361315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1" y="4852663"/>
            <a:ext cx="6060281" cy="2022357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85801" y="6875024"/>
            <a:ext cx="6060281" cy="12490459"/>
          </a:xfrm>
        </p:spPr>
        <p:txBody>
          <a:bodyPr/>
          <a:lstStyle>
            <a:lvl1pPr>
              <a:defRPr sz="4799"/>
            </a:lvl1pPr>
            <a:lvl2pPr>
              <a:defRPr sz="3999"/>
            </a:lvl2pPr>
            <a:lvl3pPr>
              <a:defRPr sz="3599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967542" y="4852663"/>
            <a:ext cx="6062662" cy="2022357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967542" y="6875024"/>
            <a:ext cx="6062662" cy="12490459"/>
          </a:xfrm>
        </p:spPr>
        <p:txBody>
          <a:bodyPr/>
          <a:lstStyle>
            <a:lvl1pPr>
              <a:defRPr sz="4799"/>
            </a:lvl1pPr>
            <a:lvl2pPr>
              <a:defRPr sz="3999"/>
            </a:lvl2pPr>
            <a:lvl3pPr>
              <a:defRPr sz="3599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863140"/>
            <a:ext cx="4512469" cy="3673370"/>
          </a:xfrm>
        </p:spPr>
        <p:txBody>
          <a:bodyPr anchor="b"/>
          <a:lstStyle>
            <a:lvl1pPr algn="l">
              <a:defRPr sz="3999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62576" y="863150"/>
            <a:ext cx="7667625" cy="1850234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5802" y="4536514"/>
            <a:ext cx="4512469" cy="14828972"/>
          </a:xfrm>
        </p:spPr>
        <p:txBody>
          <a:bodyPr/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8435" y="15175232"/>
            <a:ext cx="8229600" cy="1791522"/>
          </a:xfrm>
        </p:spPr>
        <p:txBody>
          <a:bodyPr anchor="b"/>
          <a:lstStyle>
            <a:lvl1pPr algn="l">
              <a:defRPr sz="3999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688435" y="1937052"/>
            <a:ext cx="8229600" cy="1300734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688435" y="16966753"/>
            <a:ext cx="8229600" cy="2544258"/>
          </a:xfrm>
        </p:spPr>
        <p:txBody>
          <a:bodyPr/>
          <a:lstStyle>
            <a:lvl1pPr marL="0" indent="0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85802" y="868164"/>
            <a:ext cx="12344400" cy="361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2" y="5058417"/>
            <a:ext cx="12344400" cy="1430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85802" y="20093136"/>
            <a:ext cx="3200401" cy="115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ED66-047F-4D68-9E3B-F65D95FB5FDE}" type="datetimeFigureOut">
              <a:rPr lang="pt-PT" smtClean="0"/>
              <a:pPr/>
              <a:t>21/07/2021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686304" y="20093136"/>
            <a:ext cx="4343400" cy="115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829803" y="20093136"/>
            <a:ext cx="3200401" cy="115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B475-8C6A-46D7-9B22-79324BE8C6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343" rtl="0" eaLnBrk="1" latinLnBrk="0" hangingPunct="1"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629" indent="-685629" algn="l" defTabSz="1828343" rtl="0" eaLnBrk="1" latinLnBrk="0" hangingPunct="1">
        <a:spcBef>
          <a:spcPct val="20000"/>
        </a:spcBef>
        <a:buFont typeface="Arial" pitchFamily="34" charset="0"/>
        <a:buChar char="•"/>
        <a:defRPr sz="6398" kern="1200">
          <a:solidFill>
            <a:schemeClr val="tx1"/>
          </a:solidFill>
          <a:latin typeface="+mn-lt"/>
          <a:ea typeface="+mn-ea"/>
          <a:cs typeface="+mn-cs"/>
        </a:defRPr>
      </a:lvl1pPr>
      <a:lvl2pPr marL="1485529" indent="-571357" algn="l" defTabSz="1828343" rtl="0" eaLnBrk="1" latinLnBrk="0" hangingPunct="1">
        <a:spcBef>
          <a:spcPct val="20000"/>
        </a:spcBef>
        <a:buFont typeface="Arial" pitchFamily="34" charset="0"/>
        <a:buChar char="–"/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spcBef>
          <a:spcPct val="20000"/>
        </a:spcBef>
        <a:buFont typeface="Arial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spcBef>
          <a:spcPct val="20000"/>
        </a:spcBef>
        <a:buFont typeface="Arial" pitchFamily="34" charset="0"/>
        <a:buChar char="–"/>
        <a:defRPr sz="39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spcBef>
          <a:spcPct val="20000"/>
        </a:spcBef>
        <a:buFont typeface="Arial" pitchFamily="34" charset="0"/>
        <a:buChar char="»"/>
        <a:defRPr sz="39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7280" y="2558530"/>
            <a:ext cx="12961440" cy="115212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/>
            <a:r>
              <a:rPr lang="pt-PT" sz="2000" dirty="0">
                <a:solidFill>
                  <a:srgbClr val="1F497D"/>
                </a:solidFill>
                <a:latin typeface="Arial"/>
                <a:cs typeface="Arial"/>
              </a:rPr>
              <a:t>1. Introdução</a:t>
            </a:r>
          </a:p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Este template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é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completamente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editável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serve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apenas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exemplificar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estrutura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formatação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adequadas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promover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boa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visualização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correta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informação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ecrã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é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livre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seguir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estrutura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personalizá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-la,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tenha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consideração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visibilidade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será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comprometida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assumindo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essa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responsabilidade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recomendações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constantes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neste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template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servem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apenas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referência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apoio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autores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sendo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necessariamente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obrigatórias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377279" y="326282"/>
            <a:ext cx="9757083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3199" dirty="0">
                <a:solidFill>
                  <a:srgbClr val="1F497D"/>
                </a:solidFill>
                <a:latin typeface="Arial"/>
                <a:cs typeface="Arial"/>
              </a:rPr>
              <a:t>Título</a:t>
            </a:r>
          </a:p>
          <a:p>
            <a:pPr algn="l"/>
            <a:endParaRPr lang="pt-PT" sz="3199" dirty="0">
              <a:solidFill>
                <a:srgbClr val="1F497D"/>
              </a:solidFill>
              <a:latin typeface="Arial"/>
              <a:cs typeface="Arial"/>
            </a:endParaRPr>
          </a:p>
          <a:p>
            <a:pPr algn="l"/>
            <a:endParaRPr lang="pt-PT" sz="120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l"/>
            <a:r>
              <a:rPr lang="pt-PT"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Nomes dos autores: </a:t>
            </a:r>
            <a:r>
              <a:rPr lang="pt-PT" sz="1200" dirty="0">
                <a:latin typeface="Arial"/>
                <a:cs typeface="Arial"/>
              </a:rPr>
              <a:t>nome do autor #1, nome do autor #2, nome do autor #3, nome do autor #4</a:t>
            </a:r>
          </a:p>
          <a:p>
            <a:pPr algn="l"/>
            <a:r>
              <a:rPr lang="pt-PT"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Instituição/Organização: </a:t>
            </a:r>
            <a:r>
              <a:rPr lang="pt-PT" sz="1200" dirty="0">
                <a:latin typeface="Arial"/>
                <a:cs typeface="Arial"/>
              </a:rPr>
              <a:t>organização</a:t>
            </a:r>
            <a:endParaRPr lang="pt-PT" sz="1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377280" y="3926682"/>
            <a:ext cx="6336704" cy="194421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PT" sz="2000" dirty="0">
                <a:solidFill>
                  <a:srgbClr val="1F497D"/>
                </a:solidFill>
                <a:latin typeface="Arial"/>
                <a:cs typeface="Arial"/>
              </a:rPr>
              <a:t>2. Tamanho do Poster (Vertical)</a:t>
            </a:r>
            <a:endParaRPr lang="pt-PT" sz="90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Poster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criado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1080x1707 pixels,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correspondente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igual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38,1 x 60,22 cm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altura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), com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orientação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vertical.</a:t>
            </a: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template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já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encontra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configurado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No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entanto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se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autor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utilizar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template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apenas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consulta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pretender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criar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poster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novo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documento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Powerpoint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ajustar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manualmente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clicando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aba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estrutura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depois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“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Diapositivo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”.</a:t>
            </a:r>
          </a:p>
        </p:txBody>
      </p:sp>
      <p:pic>
        <p:nvPicPr>
          <p:cNvPr id="38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" y="6014914"/>
            <a:ext cx="6192688" cy="3703165"/>
          </a:xfrm>
          <a:prstGeom prst="rect">
            <a:avLst/>
          </a:prstGeom>
        </p:spPr>
      </p:pic>
      <p:sp>
        <p:nvSpPr>
          <p:cNvPr id="40" name="Subtítulo 2"/>
          <p:cNvSpPr txBox="1">
            <a:spLocks/>
          </p:cNvSpPr>
          <p:nvPr/>
        </p:nvSpPr>
        <p:spPr>
          <a:xfrm>
            <a:off x="7002016" y="3926682"/>
            <a:ext cx="6336704" cy="612068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PT" sz="2000" dirty="0">
                <a:solidFill>
                  <a:schemeClr val="tx2"/>
                </a:solidFill>
                <a:latin typeface="Arial"/>
                <a:cs typeface="Arial"/>
              </a:rPr>
              <a:t>4. Recomendações de tipografia</a:t>
            </a:r>
            <a:endParaRPr lang="pt-PT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boa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suportes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digitais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é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recomendado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utilizar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fontes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serifa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Arial e/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Helvetica 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evitar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fontes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serifa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(Times New Roman,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</a:t>
            </a: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AbCaBc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&gt;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sem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serifa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(Arial)</a:t>
            </a:r>
          </a:p>
          <a:p>
            <a:pPr algn="just">
              <a:spcAft>
                <a:spcPts val="6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AbCaBc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&gt; com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serifa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(Times New Roman)</a:t>
            </a: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fontes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serifas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distinguem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ornamentos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têm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pontas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suportes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impressos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tornam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agradáveis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mas,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contrariamente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suportes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digitais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prejudicam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legibilidade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questão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hierarquia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conteúdo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subtítulos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corpo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distinguir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entre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espessura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negrito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corpo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template tem 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’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12’ e font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Arial.</a:t>
            </a:r>
          </a:p>
          <a:p>
            <a:pPr algn="just">
              <a:spcAft>
                <a:spcPts val="600"/>
              </a:spcAft>
            </a:pP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Tenha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atenção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que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percepção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tamanho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letra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pode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variar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consoante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fonte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texto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que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cs typeface="Arial"/>
              </a:rPr>
              <a:t>utiliza</a:t>
            </a:r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’12’, Arial) –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Legibilidade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ideal -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Corpo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promove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nível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eficaz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subtitulos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acima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critério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autores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 (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’8’, Arial) –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Legibilidade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mínima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ecrã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pequenos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referências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bibliográficas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notas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rodapé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devem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inferiores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377280" y="10119370"/>
            <a:ext cx="6336704" cy="129614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PT" sz="2000" dirty="0">
                <a:solidFill>
                  <a:schemeClr val="tx2"/>
                </a:solidFill>
                <a:latin typeface="Arial"/>
                <a:cs typeface="Arial"/>
              </a:rPr>
              <a:t>3. Estrutura de conteúdos</a:t>
            </a:r>
            <a:endParaRPr lang="pt-PT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demasiado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longos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colunas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facilita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evita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perca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entre 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linhas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Recomenda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blocos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longos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sejam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divididos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colunas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blocos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pequenos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ocupar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espaço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útil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página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" y="11750131"/>
            <a:ext cx="6192688" cy="7154215"/>
          </a:xfrm>
          <a:prstGeom prst="rect">
            <a:avLst/>
          </a:prstGeom>
        </p:spPr>
      </p:pic>
      <p:sp>
        <p:nvSpPr>
          <p:cNvPr id="25" name="Subtítulo 2"/>
          <p:cNvSpPr txBox="1">
            <a:spLocks/>
          </p:cNvSpPr>
          <p:nvPr/>
        </p:nvSpPr>
        <p:spPr>
          <a:xfrm>
            <a:off x="377280" y="19048362"/>
            <a:ext cx="6336704" cy="64807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Já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disposição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imagens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depender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sempre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destaque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autor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lhes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queira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atribuir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coluna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metade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mesma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útil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total da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página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7002016" y="10335394"/>
            <a:ext cx="6336704" cy="129614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PT" sz="2000" dirty="0">
                <a:solidFill>
                  <a:schemeClr val="tx2"/>
                </a:solidFill>
                <a:latin typeface="Arial"/>
                <a:cs typeface="Arial"/>
              </a:rPr>
              <a:t>5. Qualidade de imagem</a:t>
            </a:r>
            <a:endParaRPr lang="pt-PT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colocar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imagens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poster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atenção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qualidade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mesma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dimensionamento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desejado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Imagens com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resolução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baixa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pequeno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7002016" y="15880010"/>
            <a:ext cx="6336704" cy="129614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PT" sz="2000" dirty="0">
                <a:solidFill>
                  <a:schemeClr val="tx2"/>
                </a:solidFill>
                <a:latin typeface="Arial"/>
                <a:cs typeface="Arial"/>
              </a:rPr>
              <a:t>6. Considerações Finais</a:t>
            </a:r>
            <a:endParaRPr lang="pt-PT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poster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guardado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formato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PDF 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enviado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email.</a:t>
            </a:r>
          </a:p>
          <a:p>
            <a:pPr algn="just"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377280" y="20056474"/>
            <a:ext cx="6264696" cy="115212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236316">
              <a:spcBef>
                <a:spcPts val="0"/>
              </a:spcBef>
              <a:spcAft>
                <a:spcPts val="380"/>
              </a:spcAft>
            </a:pPr>
            <a:r>
              <a:rPr lang="pt-PT" sz="1200" dirty="0" err="1">
                <a:solidFill>
                  <a:srgbClr val="1F497D"/>
                </a:solidFill>
                <a:latin typeface="Arial"/>
                <a:cs typeface="Arial"/>
              </a:rPr>
              <a:t>Space</a:t>
            </a:r>
            <a:r>
              <a:rPr lang="pt-PT" sz="1200" dirty="0">
                <a:solidFill>
                  <a:srgbClr val="1F497D"/>
                </a:solidFill>
                <a:latin typeface="Arial"/>
                <a:cs typeface="Arial"/>
              </a:rPr>
              <a:t> for </a:t>
            </a:r>
            <a:r>
              <a:rPr lang="pt-PT" sz="1200" dirty="0" err="1">
                <a:solidFill>
                  <a:srgbClr val="1F497D"/>
                </a:solidFill>
                <a:latin typeface="Arial"/>
                <a:cs typeface="Arial"/>
              </a:rPr>
              <a:t>bibliographic</a:t>
            </a:r>
            <a:r>
              <a:rPr lang="pt-PT" sz="12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pt-PT" sz="1200" dirty="0" err="1">
                <a:solidFill>
                  <a:srgbClr val="1F497D"/>
                </a:solidFill>
                <a:latin typeface="Arial"/>
                <a:cs typeface="Arial"/>
              </a:rPr>
              <a:t>references</a:t>
            </a:r>
            <a:r>
              <a:rPr lang="pt-PT" sz="12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pt-PT" sz="1200" dirty="0" err="1">
                <a:solidFill>
                  <a:srgbClr val="1F497D"/>
                </a:solidFill>
                <a:latin typeface="Arial"/>
                <a:cs typeface="Arial"/>
              </a:rPr>
              <a:t>and</a:t>
            </a:r>
            <a:r>
              <a:rPr lang="pt-PT" sz="1200" dirty="0">
                <a:solidFill>
                  <a:srgbClr val="1F497D"/>
                </a:solidFill>
                <a:latin typeface="Arial"/>
                <a:cs typeface="Arial"/>
              </a:rPr>
              <a:t> notes</a:t>
            </a:r>
            <a:endParaRPr lang="en-US" sz="700" dirty="0">
              <a:solidFill>
                <a:prstClr val="black"/>
              </a:solidFill>
            </a:endParaRPr>
          </a:p>
          <a:p>
            <a:pPr lvl="0" algn="l" defTabSz="1236316">
              <a:spcBef>
                <a:spcPts val="0"/>
              </a:spcBef>
            </a:pPr>
            <a:r>
              <a:rPr lang="en-US" sz="700" dirty="0">
                <a:solidFill>
                  <a:prstClr val="black"/>
                </a:solidFill>
              </a:rPr>
              <a:t>A. Lorem ipsum dolor sit </a:t>
            </a:r>
            <a:r>
              <a:rPr lang="en-US" sz="700" dirty="0" err="1">
                <a:solidFill>
                  <a:prstClr val="black"/>
                </a:solidFill>
              </a:rPr>
              <a:t>amet</a:t>
            </a:r>
            <a:r>
              <a:rPr lang="en-US" sz="700" dirty="0">
                <a:solidFill>
                  <a:prstClr val="black"/>
                </a:solidFill>
              </a:rPr>
              <a:t>, </a:t>
            </a:r>
            <a:r>
              <a:rPr lang="en-US" sz="700" dirty="0" err="1">
                <a:solidFill>
                  <a:prstClr val="black"/>
                </a:solidFill>
              </a:rPr>
              <a:t>consectetur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adipiscing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elit</a:t>
            </a:r>
            <a:r>
              <a:rPr lang="en-US" sz="700" dirty="0">
                <a:solidFill>
                  <a:prstClr val="black"/>
                </a:solidFill>
              </a:rPr>
              <a:t>. Nunc </a:t>
            </a:r>
            <a:r>
              <a:rPr lang="en-US" sz="700" dirty="0" err="1">
                <a:solidFill>
                  <a:prstClr val="black"/>
                </a:solidFill>
              </a:rPr>
              <a:t>quis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lectus</a:t>
            </a:r>
            <a:r>
              <a:rPr lang="en-US" sz="700" dirty="0">
                <a:solidFill>
                  <a:prstClr val="black"/>
                </a:solidFill>
              </a:rPr>
              <a:t> sit </a:t>
            </a:r>
            <a:r>
              <a:rPr lang="en-US" sz="700" dirty="0" err="1">
                <a:solidFill>
                  <a:prstClr val="black"/>
                </a:solidFill>
              </a:rPr>
              <a:t>amet</a:t>
            </a:r>
            <a:r>
              <a:rPr lang="en-US" sz="700" dirty="0">
                <a:solidFill>
                  <a:prstClr val="black"/>
                </a:solidFill>
              </a:rPr>
              <a:t> ipsum </a:t>
            </a:r>
            <a:r>
              <a:rPr lang="en-US" sz="700" dirty="0" err="1">
                <a:solidFill>
                  <a:prstClr val="black"/>
                </a:solidFill>
              </a:rPr>
              <a:t>aliquam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tristique</a:t>
            </a:r>
            <a:r>
              <a:rPr lang="en-US" sz="700" dirty="0">
                <a:solidFill>
                  <a:prstClr val="black"/>
                </a:solidFill>
              </a:rPr>
              <a:t>.</a:t>
            </a:r>
          </a:p>
          <a:p>
            <a:pPr lvl="0" algn="l" defTabSz="1236316">
              <a:spcBef>
                <a:spcPts val="0"/>
              </a:spcBef>
            </a:pPr>
            <a:r>
              <a:rPr lang="en-US" sz="700" dirty="0">
                <a:solidFill>
                  <a:prstClr val="black"/>
                </a:solidFill>
              </a:rPr>
              <a:t>B. Nunc </a:t>
            </a:r>
            <a:r>
              <a:rPr lang="en-US" sz="700" dirty="0" err="1">
                <a:solidFill>
                  <a:prstClr val="black"/>
                </a:solidFill>
              </a:rPr>
              <a:t>quis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lectus</a:t>
            </a:r>
            <a:r>
              <a:rPr lang="en-US" sz="700" dirty="0">
                <a:solidFill>
                  <a:prstClr val="black"/>
                </a:solidFill>
              </a:rPr>
              <a:t> sit </a:t>
            </a:r>
            <a:r>
              <a:rPr lang="en-US" sz="700" dirty="0" err="1">
                <a:solidFill>
                  <a:prstClr val="black"/>
                </a:solidFill>
              </a:rPr>
              <a:t>amet</a:t>
            </a:r>
            <a:r>
              <a:rPr lang="en-US" sz="700" dirty="0">
                <a:solidFill>
                  <a:prstClr val="black"/>
                </a:solidFill>
              </a:rPr>
              <a:t> ipsum </a:t>
            </a:r>
            <a:r>
              <a:rPr lang="en-US" sz="700" dirty="0" err="1">
                <a:solidFill>
                  <a:prstClr val="black"/>
                </a:solidFill>
              </a:rPr>
              <a:t>aliquam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tristique</a:t>
            </a:r>
            <a:r>
              <a:rPr lang="en-US" sz="700" dirty="0">
                <a:solidFill>
                  <a:prstClr val="black"/>
                </a:solidFill>
              </a:rPr>
              <a:t>.</a:t>
            </a:r>
          </a:p>
          <a:p>
            <a:pPr lvl="0" algn="l" defTabSz="1236316">
              <a:spcBef>
                <a:spcPts val="0"/>
              </a:spcBef>
            </a:pPr>
            <a:r>
              <a:rPr lang="en-US" sz="700" dirty="0">
                <a:solidFill>
                  <a:prstClr val="black"/>
                </a:solidFill>
              </a:rPr>
              <a:t>C. </a:t>
            </a:r>
            <a:r>
              <a:rPr lang="en-US" sz="700" dirty="0" err="1">
                <a:solidFill>
                  <a:prstClr val="black"/>
                </a:solidFill>
              </a:rPr>
              <a:t>Quisque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quis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massa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pretium</a:t>
            </a:r>
            <a:r>
              <a:rPr lang="en-US" sz="700" dirty="0">
                <a:solidFill>
                  <a:prstClr val="black"/>
                </a:solidFill>
              </a:rPr>
              <a:t>, </a:t>
            </a:r>
            <a:r>
              <a:rPr lang="en-US" sz="700" dirty="0" err="1">
                <a:solidFill>
                  <a:prstClr val="black"/>
                </a:solidFill>
              </a:rPr>
              <a:t>blandit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augue</a:t>
            </a:r>
            <a:r>
              <a:rPr lang="en-US" sz="700" dirty="0">
                <a:solidFill>
                  <a:prstClr val="black"/>
                </a:solidFill>
              </a:rPr>
              <a:t> vitae, </a:t>
            </a:r>
            <a:r>
              <a:rPr lang="en-US" sz="700" dirty="0" err="1">
                <a:solidFill>
                  <a:prstClr val="black"/>
                </a:solidFill>
              </a:rPr>
              <a:t>bibendum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nisl</a:t>
            </a:r>
            <a:r>
              <a:rPr lang="en-US" sz="700" dirty="0">
                <a:solidFill>
                  <a:prstClr val="black"/>
                </a:solidFill>
              </a:rPr>
              <a:t>.</a:t>
            </a:r>
            <a:endParaRPr lang="pt-PT" sz="9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08455" lvl="0" indent="-108455" algn="l" defTabSz="1236316">
              <a:spcBef>
                <a:spcPts val="0"/>
              </a:spcBef>
              <a:spcAft>
                <a:spcPts val="380"/>
              </a:spcAft>
              <a:buFont typeface="Arial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6" y="16816114"/>
            <a:ext cx="6406338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8680"/>
          <a:stretch/>
        </p:blipFill>
        <p:spPr>
          <a:xfrm>
            <a:off x="7074023" y="5294834"/>
            <a:ext cx="6134535" cy="1584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4464" y="5510858"/>
            <a:ext cx="630832" cy="7313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040" y="5510858"/>
            <a:ext cx="562189" cy="731384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1901447-4B48-4D8A-9562-4BD7BBBA9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70878"/>
              </p:ext>
            </p:extLst>
          </p:nvPr>
        </p:nvGraphicFramePr>
        <p:xfrm>
          <a:off x="7002015" y="11775554"/>
          <a:ext cx="6264697" cy="310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7580880" imgH="3758400" progId="Photoshop.Image.18">
                  <p:embed/>
                </p:oleObj>
              </mc:Choice>
              <mc:Fallback>
                <p:oleObj name="Image" r:id="rId8" imgW="7580880" imgH="3758400" progId="Photoshop.Image.18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1901447-4B48-4D8A-9562-4BD7BBBA9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02015" y="11775554"/>
                        <a:ext cx="6264697" cy="3105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5A1C1B2F-3989-4472-B28F-BE660C4791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040" y="14367842"/>
            <a:ext cx="992234" cy="11503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99C640-0DC2-4284-96AA-D3312810F2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8400" y="14513594"/>
            <a:ext cx="884266" cy="11503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33788F4-D268-49E6-AC09-44FCB5DE6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63" y="290278"/>
            <a:ext cx="3563464" cy="18722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5544B7-A386-4741-8FD5-67E92847E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5185" y="20180934"/>
            <a:ext cx="3151905" cy="1243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-poster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E-posters Template </Template>
  <TotalTime>248</TotalTime>
  <Words>643</Words>
  <Application>Microsoft Office PowerPoint</Application>
  <PresentationFormat>Personalizados</PresentationFormat>
  <Paragraphs>40</Paragraphs>
  <Slides>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E-posters Template</vt:lpstr>
      <vt:lpstr>Image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</dc:creator>
  <cp:lastModifiedBy>Cristina Freitas</cp:lastModifiedBy>
  <cp:revision>41</cp:revision>
  <dcterms:created xsi:type="dcterms:W3CDTF">2013-10-21T10:55:50Z</dcterms:created>
  <dcterms:modified xsi:type="dcterms:W3CDTF">2021-07-21T19:22:52Z</dcterms:modified>
</cp:coreProperties>
</file>